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svg" ContentType="image/svg+xml"/>
  <Override PartName="/ppt/media/image5.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0000" autoAdjust="0"/>
    <p:restoredTop sz="94934" autoAdjust="0"/>
  </p:normalViewPr>
  <p:slideViewPr>
    <p:cSldViewPr snapToGrid="0">
      <p:cViewPr varScale="1">
        <p:scale>
          <a:sx n="119" d="100"/>
          <a:sy n="119" d="100"/>
        </p:scale>
        <p:origin x="744" y="19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theme" Target="theme/theme1.xml"/><Relationship Id="rId11" Type="http://schemas.openxmlformats.org/officeDocument/2006/relationships/tableStyles" Target="tableStyles.xml"/><Relationship Id="rId12" Type="http://schemas.microsoft.com/office/2018/10/relationships/authors" Target="authors.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 Type="http://schemas.openxmlformats.org/officeDocument/2006/relationships/customXml" Target="../customXml/item2.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 Type="http://schemas.openxmlformats.org/officeDocument/2006/relationships/customXml" Target="../customXml/item3.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 Type="http://schemas.openxmlformats.org/officeDocument/2006/relationships/slideMaster" Target="slideMasters/slideMaster1.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 Type="http://schemas.openxmlformats.org/officeDocument/2006/relationships/notesMaster" Target="notesMasters/notesMaster1.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 Type="http://schemas.openxmlformats.org/officeDocument/2006/relationships/handoutMaster" Target="handoutMasters/handoutMaster1.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 Type="http://schemas.openxmlformats.org/officeDocument/2006/relationships/commentAuthors" Target="commentAuthors.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 Type="http://schemas.openxmlformats.org/officeDocument/2006/relationships/presProps" Target="presProps.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3/1/25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12.png"/><Relationship Id="rId5" Type="http://schemas.openxmlformats.org/officeDocument/2006/relationships/image" Target="../media/image13.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svg"/><Relationship Id="rId4" Type="http://schemas.openxmlformats.org/officeDocument/2006/relationships/image" Target="../media/image3.png"/><Relationship Id="rId5" Type="http://schemas.microsoft.com/office/2007/relationships/hdphoto" Target="../media/hdphoto1.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8.png"/><Relationship Id="rId5" Type="http://schemas.openxmlformats.org/officeDocument/2006/relationships/image" Target="../media/image19.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Relationship Id="rId4" Type="http://schemas.openxmlformats.org/officeDocument/2006/relationships/image" Target="../media/image3.png"/><Relationship Id="rId5"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svg"/><Relationship Id="rId4" Type="http://schemas.openxmlformats.org/officeDocument/2006/relationships/image" Target="../media/image3.png"/><Relationship Id="rId5"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png"/><Relationship Id="rId5" Type="http://schemas.openxmlformats.org/officeDocument/2006/relationships/image" Target="../media/image9.svg"/><Relationship Id="rId6" Type="http://schemas.openxmlformats.org/officeDocument/2006/relationships/image" Target="../media/image10.png"/><Relationship Id="rId7"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png"/><Relationship Id="rId5" Type="http://schemas.openxmlformats.org/officeDocument/2006/relationships/image" Target="../media/image9.svg"/><Relationship Id="rId6" Type="http://schemas.openxmlformats.org/officeDocument/2006/relationships/image" Target="../media/image10.png"/><Relationship Id="rId7" Type="http://schemas.openxmlformats.org/officeDocument/2006/relationships/image" Target="../media/image11.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svg"/><Relationship Id="rId4" Type="http://schemas.openxmlformats.org/officeDocument/2006/relationships/image" Target="../media/image8.png"/><Relationship Id="rId5" Type="http://schemas.openxmlformats.org/officeDocument/2006/relationships/image" Target="../media/image9.svg"/><Relationship Id="rId6" Type="http://schemas.openxmlformats.org/officeDocument/2006/relationships/image" Target="../media/image10.png"/><Relationship Id="rId7"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dirty="0"/>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dirty="0"/>
              <a:t>Click to edit Master title style</a:t>
            </a:r>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dirty="0"/>
              <a:t>Click to edit Master title style</a:t>
            </a:r>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dirty="0"/>
              <a:t>Click to edit Master title style</a:t>
            </a:r>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dirty="0"/>
              <a:t>Click to edit Master title style</a:t>
            </a:r>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50000"/>
              <a:shade val="30000"/>
              <a:satMod val="1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1653106"/>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pic>
        <p:nvPicPr>
          <p:cNvPr id="2" name="Graphic 1">
            <a:extLst>
              <a:ext uri="{FF2B5EF4-FFF2-40B4-BE49-F238E27FC236}">
                <a16:creationId xmlns:a16="http://schemas.microsoft.com/office/drawing/2014/main" id="{577089EF-97BB-DEA3-01CF-BBC0C3C776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69401" b="24659"/>
          <a:stretch/>
        </p:blipFill>
        <p:spPr>
          <a:xfrm>
            <a:off x="11163853" y="2479829"/>
            <a:ext cx="1898043" cy="5405332"/>
          </a:xfrm>
          <a:prstGeom prst="rect">
            <a:avLst/>
          </a:prstGeom>
        </p:spPr>
      </p:pic>
    </p:spTree>
    <p:extLst>
      <p:ext uri="{BB962C8B-B14F-4D97-AF65-F5344CB8AC3E}">
        <p14:creationId xmlns:p14="http://schemas.microsoft.com/office/powerpoint/2010/main" val="21185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50000"/>
              <a:shade val="30000"/>
              <a:satMod val="1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1653106"/>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pic>
        <p:nvPicPr>
          <p:cNvPr id="2" name="Graphic 1">
            <a:extLst>
              <a:ext uri="{FF2B5EF4-FFF2-40B4-BE49-F238E27FC236}">
                <a16:creationId xmlns:a16="http://schemas.microsoft.com/office/drawing/2014/main" id="{577089EF-97BB-DEA3-01CF-BBC0C3C776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69401" b="24659"/>
          <a:stretch/>
        </p:blipFill>
        <p:spPr>
          <a:xfrm>
            <a:off x="11163853" y="2479829"/>
            <a:ext cx="1898043" cy="5405332"/>
          </a:xfrm>
          <a:prstGeom prst="rect">
            <a:avLst/>
          </a:prstGeom>
        </p:spPr>
      </p:pic>
    </p:spTree>
    <p:extLst>
      <p:ext uri="{BB962C8B-B14F-4D97-AF65-F5344CB8AC3E}">
        <p14:creationId xmlns:p14="http://schemas.microsoft.com/office/powerpoint/2010/main" val="164271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0" y="0"/>
            <a:ext cx="12192000" cy="6858000"/>
          </a:xfrm>
          <a:prstGeom prst="rect">
            <a:avLst/>
          </a:prstGeom>
          <a:solidFill>
            <a:schemeClr val="accent1">
              <a:lumMod val="50000"/>
              <a:shade val="30000"/>
              <a:satMod val="1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9551222" y="-1653106"/>
            <a:ext cx="3225262" cy="6101168"/>
          </a:xfrm>
          <a:prstGeom prst="rect">
            <a:avLst/>
          </a:prstGeom>
        </p:spPr>
      </p:pic>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pic>
        <p:nvPicPr>
          <p:cNvPr id="2" name="Graphic 1">
            <a:extLst>
              <a:ext uri="{FF2B5EF4-FFF2-40B4-BE49-F238E27FC236}">
                <a16:creationId xmlns:a16="http://schemas.microsoft.com/office/drawing/2014/main" id="{577089EF-97BB-DEA3-01CF-BBC0C3C77657}"/>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r="69401" b="24659"/>
          <a:stretch/>
        </p:blipFill>
        <p:spPr>
          <a:xfrm>
            <a:off x="11163853" y="2479829"/>
            <a:ext cx="1898043" cy="5405332"/>
          </a:xfrm>
          <a:prstGeom prst="rect">
            <a:avLst/>
          </a:prstGeom>
        </p:spPr>
      </p:pic>
    </p:spTree>
    <p:extLst>
      <p:ext uri="{BB962C8B-B14F-4D97-AF65-F5344CB8AC3E}">
        <p14:creationId xmlns:p14="http://schemas.microsoft.com/office/powerpoint/2010/main" val="65475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dirty="0"/>
              <a:t>Click to edit Master title style</a:t>
            </a:r>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3911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87" r:id="rId5"/>
    <p:sldLayoutId id="2147483694" r:id="rId6"/>
    <p:sldLayoutId id="2147483695" r:id="rId7"/>
    <p:sldLayoutId id="2147483684" r:id="rId8"/>
    <p:sldLayoutId id="2147483677" r:id="rId9"/>
    <p:sldLayoutId id="2147483679" r:id="rId10"/>
    <p:sldLayoutId id="2147483680" r:id="rId11"/>
    <p:sldLayoutId id="2147483681" r:id="rId12"/>
    <p:sldLayoutId id="2147483682" r:id="rId13"/>
    <p:sldLayoutId id="2147483683" r:id="rId14"/>
    <p:sldLayoutId id="2147483685" r:id="rId15"/>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12192000" cy="68580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219200" y="342900"/>
            <a:ext cx="9753600" cy="342900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1219200" y="1028700"/>
            <a:ext cx="9753600" cy="3429000"/>
          </a:xfrm>
          <a:prstGeom prst="rect">
            <a:avLst/>
          </a:prstGeom>
          <a:noFill/>
        </p:spPr>
        <p:txBody>
          <a:bodyPr wrap="square">
            <a:spAutoFit/>
          </a:bodyPr>
          <a:lstStyle/>
          <a:p>
            <a:pPr algn="ctr">
              <a:defRPr sz="2300" b="1" i="0" u="none">
                <a:solidFill>
                  <a:srgbClr val="000000"/>
                </a:solidFill>
              </a:defRPr>
            </a:pPr>
            <a:r>
              <a:t>Welcome to Our English Service</a:t>
            </a:r>
            <a:br/>
            <a:r>
              <a:t>11.05.2025</a:t>
            </a:r>
          </a:p>
        </p:txBody>
      </p:sp>
      <p:sp>
        <p:nvSpPr>
          <p:cNvPr id="5" name="TextBox 4"/>
          <p:cNvSpPr txBox="1"/>
          <p:nvPr/>
        </p:nvSpPr>
        <p:spPr>
          <a:xfrm>
            <a:off x="1219200" y="2400300"/>
            <a:ext cx="9753600" cy="342900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1219200" y="2743200"/>
            <a:ext cx="9753600" cy="342900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1219200" y="2743200"/>
            <a:ext cx="9753600" cy="3429000"/>
          </a:xfrm>
          <a:prstGeom prst="rect">
            <a:avLst/>
          </a:prstGeom>
          <a:noFill/>
        </p:spPr>
        <p:txBody>
          <a:bodyPr wrap="square">
            <a:spAutoFit/>
          </a:bodyPr>
          <a:lstStyle/>
          <a:p>
            <a:pPr algn="ctr">
              <a:defRPr sz="2000" b="0" i="0" u="none">
                <a:solidFill>
                  <a:srgbClr val="000000"/>
                </a:solidFill>
              </a:defRPr>
            </a:pPr>
            <a:r>
              <a:t>What An Awesome God</a:t>
            </a:r>
            <a:br/>
            <a:r>
              <a:t>Battle Belongs</a:t>
            </a:r>
            <a:br/>
            <a:r>
              <a:t>Yet Not I But Through Christ In Me</a:t>
            </a:r>
            <a:br/>
            <a:r>
              <a:t>Judges 16:4-31</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even when I ran</a:t>
            </a:r>
          </a:p>
          <a:p>
            <a:pPr algn="ctr">
              <a:defRPr sz="3300" b="0"/>
            </a:pPr>
            <a:r>
              <a:t>He didn't run away</a:t>
            </a:r>
          </a:p>
          <a:p>
            <a:pPr algn="ctr">
              <a:defRPr sz="3300" b="0"/>
            </a:pPr>
            <a:r>
              <a:t>He came and put death back in it's place</a:t>
            </a:r>
          </a:p>
          <a:p>
            <a:pPr algn="ctr">
              <a:defRPr sz="3300" b="0"/>
            </a:pPr>
          </a:p>
          <a:p>
            <a:pPr algn="ctr">
              <a:defRPr sz="33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Friday on a cross, broken for my shame</a:t>
            </a:r>
          </a:p>
          <a:p>
            <a:pPr algn="ctr">
              <a:defRPr sz="3300" b="0"/>
            </a:pPr>
            <a:r>
              <a:t>Sunday morning rose up from that grave</a:t>
            </a:r>
          </a:p>
          <a:p>
            <a:pPr algn="ctr">
              <a:defRPr sz="33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Take a look at those scars on His hands and feet</a:t>
            </a:r>
          </a:p>
          <a:p>
            <a:pPr algn="ctr">
              <a:defRPr sz="3300" b="0"/>
            </a:pPr>
            <a:r>
              <a:t>He saved our souls for eternity</a:t>
            </a:r>
          </a:p>
          <a:p>
            <a:pPr algn="ctr">
              <a:defRPr sz="3300" b="0"/>
            </a:pPr>
          </a:p>
          <a:p>
            <a:pPr algn="ctr">
              <a:defRPr sz="3300" b="0"/>
            </a:pPr>
          </a:p>
          <a:p>
            <a:pPr algn="ctr">
              <a:defRPr sz="33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Worthy is the Lamb</a:t>
            </a:r>
          </a:p>
          <a:p>
            <a:pPr algn="ctr">
              <a:defRPr sz="3300" b="0"/>
            </a:pPr>
            <a:r>
              <a:t>Glory to the King</a:t>
            </a:r>
          </a:p>
          <a:p>
            <a:pPr algn="ctr">
              <a:defRPr sz="3300" b="0"/>
            </a:pPr>
            <a:r>
              <a:t>Oh, let all the saints and the angels sing</a:t>
            </a:r>
          </a:p>
          <a:p>
            <a:pPr algn="ctr">
              <a:defRPr sz="33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Our God is an awesome God,</a:t>
            </a:r>
          </a:p>
          <a:p>
            <a:pPr algn="ctr">
              <a:defRPr sz="3300" b="0"/>
            </a:pPr>
            <a:r>
              <a:t>He reigns from Heaven above</a:t>
            </a:r>
          </a:p>
          <a:p>
            <a:pPr algn="ctr">
              <a:defRPr sz="3300" b="0"/>
            </a:pPr>
            <a:r>
              <a:t>With wisdom, powеr and love</a:t>
            </a:r>
          </a:p>
          <a:p>
            <a:pPr algn="ctr">
              <a:defRPr sz="3300" b="0"/>
            </a:pPr>
            <a:r>
              <a:t>Our God is an awesome God (x2)</a:t>
            </a:r>
          </a:p>
          <a:p>
            <a:pPr algn="ctr">
              <a:defRPr sz="33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Eyes on the sky</a:t>
            </a:r>
          </a:p>
          <a:p>
            <a:pPr algn="ctr">
              <a:defRPr sz="3300" b="0"/>
            </a:pPr>
            <a:r>
              <a:t>There will be a day</a:t>
            </a:r>
          </a:p>
          <a:p>
            <a:pPr algn="ctr">
              <a:defRPr sz="3300" b="0"/>
            </a:pPr>
            <a:r>
              <a:t>He will come and wipe our tears away</a:t>
            </a:r>
          </a:p>
          <a:p>
            <a:pPr algn="ctr">
              <a:defRPr sz="3300" b="0"/>
            </a:pPr>
          </a:p>
          <a:p>
            <a:pPr algn="ctr">
              <a:defRPr sz="33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No more fear, no more pain</a:t>
            </a:r>
          </a:p>
          <a:p>
            <a:pPr algn="ctr">
              <a:defRPr sz="3300" b="0"/>
            </a:pPr>
            <a:r>
              <a:t>No more sorrow, sin or shame</a:t>
            </a:r>
          </a:p>
          <a:p>
            <a:pPr algn="ctr">
              <a:defRPr sz="33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King is coming back again</a:t>
            </a:r>
          </a:p>
          <a:p>
            <a:pPr algn="ctr">
              <a:defRPr sz="3300" b="0"/>
            </a:pPr>
            <a:r>
              <a:t>A reign of love that will never end</a:t>
            </a:r>
          </a:p>
          <a:p>
            <a:pPr algn="ctr">
              <a:defRPr sz="3300" b="0"/>
            </a:pPr>
          </a:p>
          <a:p>
            <a:pPr algn="ctr">
              <a:defRPr sz="3300" b="0"/>
            </a:pPr>
          </a:p>
          <a:p>
            <a:pPr algn="ctr">
              <a:defRPr sz="33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For everything You've done</a:t>
            </a:r>
          </a:p>
          <a:p>
            <a:pPr algn="ctr">
              <a:defRPr sz="3300" b="0"/>
            </a:pPr>
            <a:r>
              <a:t>And everything You do</a:t>
            </a:r>
          </a:p>
          <a:p>
            <a:pPr algn="ctr">
              <a:defRPr sz="3300" b="0"/>
            </a:pPr>
            <a:r>
              <a:t>And everything You are</a:t>
            </a:r>
          </a:p>
          <a:p>
            <a:pPr algn="ctr">
              <a:defRPr sz="3300" b="0"/>
            </a:pPr>
            <a:r>
              <a:t>I'll sing to You</a:t>
            </a:r>
          </a:p>
          <a:p>
            <a:pPr algn="ctr">
              <a:defRPr sz="33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My God, You're an awesome God</a:t>
            </a:r>
          </a:p>
          <a:p>
            <a:pPr algn="ctr">
              <a:defRPr sz="3300" b="0"/>
            </a:pPr>
            <a:r>
              <a:t>You're great in all You do</a:t>
            </a:r>
          </a:p>
          <a:p>
            <a:pPr algn="ctr">
              <a:defRPr sz="3300" b="0"/>
            </a:pPr>
            <a:r>
              <a:t>I'm made to worship You</a:t>
            </a:r>
          </a:p>
          <a:p>
            <a:pPr algn="ctr">
              <a:defRPr sz="3300" b="0"/>
            </a:pPr>
            <a:r>
              <a:t>My God, You're an awesome God</a:t>
            </a:r>
          </a:p>
          <a:p>
            <a:pPr algn="ctr">
              <a:defRPr sz="33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BCCC english service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(What an awesome, awesome God You are)</a:t>
            </a:r>
          </a:p>
          <a:p>
            <a:pPr algn="ctr">
              <a:defRPr sz="3300" b="0"/>
            </a:pPr>
            <a:r>
              <a:t>(No one like You, none beside You)</a:t>
            </a:r>
          </a:p>
          <a:p>
            <a:pPr algn="ctr">
              <a:defRPr sz="3300" b="0"/>
            </a:pPr>
            <a:r>
              <a:t>(God we worship You)</a:t>
            </a:r>
          </a:p>
          <a:p>
            <a:pPr algn="ctr">
              <a:defRPr sz="3300" b="0"/>
            </a:pPr>
            <a:r>
              <a:t>Our God is an awesome God</a:t>
            </a:r>
          </a:p>
          <a:p>
            <a:pPr algn="ctr">
              <a:defRPr sz="33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He reigns from heaven above</a:t>
            </a:r>
          </a:p>
          <a:p>
            <a:pPr algn="ctr">
              <a:defRPr sz="3300" b="0"/>
            </a:pPr>
            <a:r>
              <a:t>(You’re worthy, You’re worthy)</a:t>
            </a:r>
          </a:p>
          <a:p>
            <a:pPr algn="ctr">
              <a:defRPr sz="3300" b="0"/>
            </a:pPr>
            <a:r>
              <a:t>With wisdom power and love</a:t>
            </a:r>
          </a:p>
          <a:p>
            <a:pPr algn="ctr">
              <a:defRPr sz="3300" b="0"/>
            </a:pPr>
            <a:r>
              <a:t>Our God is an awesome God</a:t>
            </a:r>
          </a:p>
          <a:p>
            <a:pPr algn="ctr">
              <a:defRPr sz="3300" b="0"/>
            </a:pP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(Forever we sing)</a:t>
            </a:r>
          </a:p>
          <a:p>
            <a:pPr algn="ctr">
              <a:defRPr sz="33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Our God is an awesome God</a:t>
            </a:r>
          </a:p>
          <a:p>
            <a:pPr algn="ctr">
              <a:defRPr sz="3300" b="0"/>
            </a:pPr>
            <a:r>
              <a:t>He reigns from heaven above</a:t>
            </a:r>
          </a:p>
          <a:p>
            <a:pPr algn="ctr">
              <a:defRPr sz="3300" b="0"/>
            </a:pPr>
            <a:r>
              <a:t>With wisdom power and love</a:t>
            </a:r>
          </a:p>
          <a:p>
            <a:pPr algn="ctr">
              <a:defRPr sz="3300" b="0"/>
            </a:pPr>
            <a:r>
              <a:t>Our God is an awesome God (x2)</a:t>
            </a:r>
          </a:p>
          <a:p>
            <a:pPr algn="ctr">
              <a:defRPr sz="33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Our God is an awesome God</a:t>
            </a:r>
          </a:p>
          <a:p>
            <a:pPr algn="ctr">
              <a:defRPr sz="3300" b="0"/>
            </a:pPr>
            <a:r>
              <a:t>Our God, what an awesome God</a:t>
            </a:r>
          </a:p>
          <a:p>
            <a:pPr algn="ctr">
              <a:defRPr sz="33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Battle Belongs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all I see is the battle</a:t>
            </a:r>
          </a:p>
          <a:p>
            <a:pPr algn="ctr">
              <a:defRPr sz="3300" b="0"/>
            </a:pPr>
            <a:r>
              <a:t>You see my victory</a:t>
            </a:r>
          </a:p>
          <a:p>
            <a:pPr algn="ctr">
              <a:defRPr sz="3300" b="0"/>
            </a:pPr>
            <a:r>
              <a:t>When all I see is the mountain</a:t>
            </a:r>
          </a:p>
          <a:p>
            <a:pPr algn="ctr">
              <a:defRPr sz="3300" b="0"/>
            </a:pPr>
            <a:r>
              <a:t>You see a mountain moved</a:t>
            </a:r>
          </a:p>
          <a:p>
            <a:pPr algn="ctr">
              <a:defRPr sz="33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as I walk through the shadow</a:t>
            </a:r>
          </a:p>
          <a:p>
            <a:pPr algn="ctr">
              <a:defRPr sz="3300" b="0"/>
            </a:pPr>
            <a:r>
              <a:t>Your love surrounds me</a:t>
            </a:r>
          </a:p>
          <a:p>
            <a:pPr algn="ctr">
              <a:defRPr sz="3300" b="0"/>
            </a:pPr>
            <a:r>
              <a:t>There's nothing to fear now</a:t>
            </a:r>
          </a:p>
          <a:p>
            <a:pPr algn="ctr">
              <a:defRPr sz="3300" b="0"/>
            </a:pPr>
            <a:r>
              <a:t>for I am safe with You</a:t>
            </a:r>
          </a:p>
          <a:p>
            <a:pPr algn="ctr">
              <a:defRPr sz="33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So when I fight, I'll fight on my knees</a:t>
            </a:r>
          </a:p>
          <a:p>
            <a:pPr algn="ctr">
              <a:defRPr sz="3300" b="0"/>
            </a:pPr>
            <a:r>
              <a:t>With my hands lifted high</a:t>
            </a:r>
          </a:p>
          <a:p>
            <a:pPr algn="ctr">
              <a:defRPr sz="3300" b="0"/>
            </a:pPr>
            <a:r>
              <a:t>Oh God, the battle belongs to You</a:t>
            </a:r>
          </a:p>
          <a:p>
            <a:pPr algn="ctr">
              <a:defRPr sz="33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every fear I lay at Your feet</a:t>
            </a:r>
          </a:p>
          <a:p>
            <a:pPr algn="ctr">
              <a:defRPr sz="3300" b="0"/>
            </a:pPr>
            <a:r>
              <a:t>I'll sing through the night</a:t>
            </a:r>
          </a:p>
          <a:p>
            <a:pPr algn="ctr">
              <a:defRPr sz="3300" b="0"/>
            </a:pPr>
            <a:r>
              <a:t>Oh God, the battle belongs to You</a:t>
            </a:r>
          </a:p>
          <a:p>
            <a:pPr algn="ctr">
              <a:defRPr sz="33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Please keep all phones on silent</a:t>
            </a:r>
          </a:p>
        </p:txBody>
      </p:sp>
      <p:pic>
        <p:nvPicPr>
          <p:cNvPr id="3" name="Picture 2" descr="Phon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if You are for me, who can be against me?</a:t>
            </a:r>
          </a:p>
          <a:p>
            <a:pPr algn="ctr">
              <a:defRPr sz="3300" b="0"/>
            </a:pPr>
            <a:r>
              <a:t>For Jesus, there's nothing impossible for You</a:t>
            </a:r>
          </a:p>
          <a:p>
            <a:pPr algn="ctr">
              <a:defRPr sz="3300" b="0"/>
            </a:pPr>
            <a:r>
              <a:t>When all I see are the ashes, You see the beauty</a:t>
            </a:r>
          </a:p>
          <a:p>
            <a:pPr algn="ctr">
              <a:defRPr sz="3300" b="0"/>
            </a:pPr>
            <a:r>
              <a:t>When all I see is a cross, God, You see the empty tomb</a:t>
            </a:r>
          </a:p>
          <a:p>
            <a:pPr algn="ctr">
              <a:defRPr sz="33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So when I fight, I'll fight on my knees</a:t>
            </a:r>
          </a:p>
          <a:p>
            <a:pPr algn="ctr">
              <a:defRPr sz="3300" b="0"/>
            </a:pPr>
            <a:r>
              <a:t>With my hands lifted high</a:t>
            </a:r>
          </a:p>
          <a:p>
            <a:pPr algn="ctr">
              <a:defRPr sz="3300" b="0"/>
            </a:pPr>
            <a:r>
              <a:t>Oh God, the battle belongs to You</a:t>
            </a:r>
          </a:p>
          <a:p>
            <a:pPr algn="ctr">
              <a:defRPr sz="33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every fear I lay at Your feet</a:t>
            </a:r>
          </a:p>
          <a:p>
            <a:pPr algn="ctr">
              <a:defRPr sz="3300" b="0"/>
            </a:pPr>
            <a:r>
              <a:t>I'll sing through the night</a:t>
            </a:r>
          </a:p>
          <a:p>
            <a:pPr algn="ctr">
              <a:defRPr sz="3300" b="0"/>
            </a:pPr>
            <a:r>
              <a:t>Oh God, the battle belongs to You</a:t>
            </a:r>
          </a:p>
          <a:p>
            <a:pPr algn="ctr">
              <a:defRPr sz="3300" b="0"/>
            </a:pP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Almighty fortress, You go before us</a:t>
            </a:r>
          </a:p>
          <a:p>
            <a:pPr algn="ctr">
              <a:defRPr sz="3300" b="0"/>
            </a:pPr>
            <a:r>
              <a:t>Nothing can stand against the power of our God</a:t>
            </a:r>
          </a:p>
          <a:p>
            <a:pPr algn="ctr">
              <a:defRPr sz="3300" b="0"/>
            </a:pPr>
            <a:r>
              <a:t>You shine in the shadow, You win every battle</a:t>
            </a:r>
          </a:p>
          <a:p>
            <a:pPr algn="ctr">
              <a:defRPr sz="3300" b="0"/>
            </a:pPr>
            <a:r>
              <a:t>Nothing can stand against the power of our God (x3)</a:t>
            </a:r>
          </a:p>
          <a:p>
            <a:pPr algn="ctr">
              <a:defRPr sz="33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So when I fight, I'll fight on my knees</a:t>
            </a:r>
          </a:p>
          <a:p>
            <a:pPr algn="ctr">
              <a:defRPr sz="3300" b="0"/>
            </a:pPr>
            <a:r>
              <a:t>With my hands lifted high</a:t>
            </a:r>
          </a:p>
          <a:p>
            <a:pPr algn="ctr">
              <a:defRPr sz="3300" b="0"/>
            </a:pPr>
            <a:r>
              <a:t>Oh God, the battle belongs to You</a:t>
            </a:r>
          </a:p>
          <a:p>
            <a:pPr algn="ctr">
              <a:defRPr sz="33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And every fear I lay at Your feet</a:t>
            </a:r>
          </a:p>
          <a:p>
            <a:pPr algn="ctr">
              <a:defRPr sz="3300" b="0"/>
            </a:pPr>
            <a:r>
              <a:t>I'll sing through the night</a:t>
            </a:r>
          </a:p>
          <a:p>
            <a:pPr algn="ctr">
              <a:defRPr sz="3300" b="0"/>
            </a:pPr>
            <a:r>
              <a:t>Oh God, the battle belongs to You</a:t>
            </a:r>
          </a:p>
          <a:p>
            <a:pPr algn="ctr">
              <a:defRPr sz="33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Oh God, the battle belongs to You</a:t>
            </a:r>
          </a:p>
          <a:p>
            <a:pPr algn="ctr">
              <a:defRPr sz="33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Yet Not I But Through Christ In Me</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Jonny Robinson, Michael Farren, Rich Thompson ©2018 CityAlight Music (Admin. by Integrity Music) Farren Love And War Publishing (Admin. by Integrity Music) Integrity's Alleluia! Music (Admin. by Integrity Music) CCLI Licence No. 5485849. CCLI Song number: 7121852</a:t>
            </a: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What gift of grace is Jesus, my Redeemer</a:t>
            </a:r>
          </a:p>
          <a:p>
            <a:pPr algn="ctr">
              <a:defRPr sz="3300" b="0"/>
            </a:pPr>
            <a:r>
              <a:t>There is no more for heaven now to give</a:t>
            </a:r>
          </a:p>
          <a:p>
            <a:pPr algn="ctr">
              <a:defRPr sz="3300" b="0"/>
            </a:pPr>
            <a:r>
              <a:t>He is my joy, my righteousness and freedom</a:t>
            </a:r>
          </a:p>
          <a:p>
            <a:pPr algn="ctr">
              <a:defRPr sz="3300" b="0"/>
            </a:pPr>
            <a:r>
              <a:t>My steadfast love, my deep and boundless peace</a:t>
            </a:r>
          </a:p>
          <a:p>
            <a:pPr algn="ctr">
              <a:defRPr sz="33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hope is only Jesus</a:t>
            </a:r>
          </a:p>
          <a:p>
            <a:pPr algn="ctr">
              <a:defRPr sz="3300" b="0"/>
            </a:pPr>
            <a:r>
              <a:t>For my life is wholly bound to His</a:t>
            </a:r>
          </a:p>
          <a:p>
            <a:pPr algn="ctr">
              <a:defRPr sz="3300" b="0"/>
            </a:pPr>
            <a:r>
              <a:t>Oh how strange and divine, I can sing "All is mine"</a:t>
            </a:r>
          </a:p>
          <a:p>
            <a:pPr algn="ctr">
              <a:defRPr sz="3300" b="0"/>
            </a:pPr>
            <a:r>
              <a:t>Yet not I, but through Christ in me</a:t>
            </a:r>
          </a:p>
          <a:p>
            <a:pPr algn="ctr">
              <a:defRPr sz="33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What An Awesome God</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night is dark but I am not forsaken</a:t>
            </a:r>
          </a:p>
          <a:p>
            <a:pPr algn="ctr">
              <a:defRPr sz="3300" b="0"/>
            </a:pPr>
            <a:r>
              <a:t>For by my side, the Savior He will stay</a:t>
            </a:r>
          </a:p>
          <a:p>
            <a:pPr algn="ctr">
              <a:defRPr sz="3300" b="0"/>
            </a:pPr>
            <a:r>
              <a:t>I labour on in weakness and rejoicing</a:t>
            </a:r>
          </a:p>
          <a:p>
            <a:pPr algn="ctr">
              <a:defRPr sz="3300" b="0"/>
            </a:pPr>
            <a:r>
              <a:t>For in my need, His power is displayed</a:t>
            </a:r>
          </a:p>
          <a:p>
            <a:pPr algn="ctr">
              <a:defRPr sz="33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Shepherd will defend me</a:t>
            </a:r>
          </a:p>
          <a:p>
            <a:pPr algn="ctr">
              <a:defRPr sz="3300" b="0"/>
            </a:pPr>
            <a:r>
              <a:t>Through the deepest valley He will lead</a:t>
            </a:r>
          </a:p>
          <a:p>
            <a:pPr algn="ctr">
              <a:defRPr sz="3300" b="0"/>
            </a:pPr>
            <a:r>
              <a:t>Oh the night has been won and I shall overcome</a:t>
            </a:r>
          </a:p>
          <a:p>
            <a:pPr algn="ctr">
              <a:defRPr sz="3300" b="0"/>
            </a:pPr>
            <a:r>
              <a:t>Yet not I, but through Christ in me</a:t>
            </a:r>
          </a:p>
          <a:p>
            <a:pPr algn="ctr">
              <a:defRPr sz="33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No fate I dread, I know I am forgiven</a:t>
            </a:r>
          </a:p>
          <a:p>
            <a:pPr algn="ctr">
              <a:defRPr sz="3300" b="0"/>
            </a:pPr>
            <a:r>
              <a:t>The future sure, the price it has been paid</a:t>
            </a:r>
          </a:p>
          <a:p>
            <a:pPr algn="ctr">
              <a:defRPr sz="3300" b="0"/>
            </a:pPr>
            <a:r>
              <a:t>For Jesus bled and suffered for my pardon</a:t>
            </a:r>
          </a:p>
          <a:p>
            <a:pPr algn="ctr">
              <a:defRPr sz="3300" b="0"/>
            </a:pPr>
            <a:r>
              <a:t>And He was raised to overthrow the grave</a:t>
            </a:r>
          </a:p>
          <a:p>
            <a:pPr algn="ctr">
              <a:defRPr sz="33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sin has been defeated</a:t>
            </a:r>
          </a:p>
          <a:p>
            <a:pPr algn="ctr">
              <a:defRPr sz="3300" b="0"/>
            </a:pPr>
            <a:r>
              <a:t>Jesus now and ever is my plea</a:t>
            </a:r>
          </a:p>
          <a:p>
            <a:pPr algn="ctr">
              <a:defRPr sz="3300" b="0"/>
            </a:pPr>
            <a:r>
              <a:t>All the chains are released, I can sing "I am free"</a:t>
            </a:r>
          </a:p>
          <a:p>
            <a:pPr algn="ctr">
              <a:defRPr sz="3300" b="0"/>
            </a:pPr>
            <a:r>
              <a:t>Yet not I, but through Christ in me</a:t>
            </a:r>
          </a:p>
          <a:p>
            <a:pPr algn="ctr">
              <a:defRPr sz="33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With every breath, I long to follow Jesus</a:t>
            </a:r>
          </a:p>
          <a:p>
            <a:pPr algn="ctr">
              <a:defRPr sz="3300" b="0"/>
            </a:pPr>
            <a:r>
              <a:t>For He has said that He will bring me home</a:t>
            </a:r>
          </a:p>
          <a:p>
            <a:pPr algn="ctr">
              <a:defRPr sz="3300" b="0"/>
            </a:pPr>
            <a:r>
              <a:t>And day by day, I know He will renew me</a:t>
            </a:r>
          </a:p>
          <a:p>
            <a:pPr algn="ctr">
              <a:defRPr sz="3300" b="0"/>
            </a:pPr>
            <a:r>
              <a:t>Until I stand with joy before the throne</a:t>
            </a:r>
          </a:p>
          <a:p>
            <a:pPr algn="ctr">
              <a:defRPr sz="33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To this I hold, my hope is only Jesus</a:t>
            </a:r>
          </a:p>
          <a:p>
            <a:pPr algn="ctr">
              <a:defRPr sz="3300" b="0"/>
            </a:pPr>
            <a:r>
              <a:t>All the glory evermore to Him</a:t>
            </a:r>
          </a:p>
          <a:p>
            <a:pPr algn="ctr">
              <a:defRPr sz="3300" b="0"/>
            </a:pPr>
            <a:r>
              <a:t>When the race is complete, still my lips shall repeat</a:t>
            </a:r>
          </a:p>
          <a:p>
            <a:pPr algn="ctr">
              <a:defRPr sz="3300" b="0"/>
            </a:pPr>
            <a:r>
              <a:t>"Yet not I, but through Christ in me"</a:t>
            </a:r>
          </a:p>
          <a:p>
            <a:pPr algn="ctr">
              <a:defRPr sz="33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When the race is complete, still my lips shall repeat</a:t>
            </a:r>
          </a:p>
          <a:p>
            <a:pPr algn="ctr">
              <a:defRPr sz="3300" b="0"/>
            </a:pPr>
            <a:r>
              <a:t>"Yet not I, but through Christ in me"</a:t>
            </a:r>
          </a:p>
          <a:p>
            <a:pPr algn="ctr">
              <a:defRPr sz="3300" b="0"/>
            </a:pPr>
            <a:r>
              <a:t>"Yet not I, but through Christ in me"</a:t>
            </a:r>
          </a:p>
          <a:p>
            <a:pPr algn="ctr">
              <a:defRPr sz="3300" b="0"/>
            </a:pPr>
            <a:r>
              <a:t>"Yet not I, but through Christ in me"</a:t>
            </a:r>
          </a:p>
          <a:p>
            <a:pPr algn="ctr">
              <a:defRPr sz="3300" b="0"/>
            </a:pPr>
          </a:p>
        </p:txBody>
      </p:sp>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Bible reading</a:t>
            </a:r>
          </a:p>
        </p:txBody>
      </p:sp>
      <p:pic>
        <p:nvPicPr>
          <p:cNvPr id="3" name="Picture 2" descr="Bible.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⁴ Some time later, he fell in love with a woman in the Valley of Sorek whose name was Delilah. ⁵ The rulers of the Philistines went to her and said, “See if you can lure him into showing you the secret of his great strength and how we can overpower him so we may tie him up and subdue him. Each one of us will give you eleven hundred shekels of silver.” </a:t>
            </a:r>
          </a:p>
          <a:p>
            <a:pPr algn="ctr">
              <a:defRPr sz="3200" b="0"/>
            </a:pP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⁶ So Delilah said to Samson, “Tell me the secret of your great strength and how you can be tied up and subdued.” </a:t>
            </a:r>
          </a:p>
          <a:p>
            <a:pPr algn="ctr">
              <a:defRPr sz="3200" b="0"/>
            </a:pPr>
            <a:r>
              <a:t>⁷ Samson answered her, “If anyone ties me with seven fresh bowstrings that have not been dried, I’ll become as weak as any other man.” </a:t>
            </a:r>
          </a:p>
          <a:p>
            <a:pPr algn="ctr">
              <a:defRPr sz="3200" b="0"/>
            </a:p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God is great</a:t>
            </a:r>
          </a:p>
          <a:p>
            <a:pPr algn="ctr">
              <a:defRPr sz="3300" b="0"/>
            </a:pPr>
            <a:r>
              <a:t>Give Him all the praise</a:t>
            </a:r>
          </a:p>
          <a:p>
            <a:pPr algn="ctr">
              <a:defRPr sz="3300" b="0"/>
            </a:pPr>
            <a:r>
              <a:t>Hallelujah, Name above all names</a:t>
            </a:r>
          </a:p>
          <a:p>
            <a:pPr algn="ctr">
              <a:defRPr sz="3300" b="0"/>
            </a:pPr>
          </a:p>
          <a:p>
            <a:pPr algn="ctr">
              <a:defRPr sz="33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⁸ Then the rulers of the Philistines brought her seven fresh bowstrings that had not been dried, and she tied him with them. ⁹ With men hidden in the room, she called to him, “Samson, the Philistines are upon you!” But he snapped the bowstrings as easily as a piece of string snaps when it comes close to a flame. So the secret of his strength was not discovered. </a:t>
            </a:r>
          </a:p>
          <a:p>
            <a:pPr algn="ctr">
              <a:defRPr sz="3200" b="0"/>
            </a:p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¹⁰ Then Delilah said to Samson, “You have made a fool of me; you lied to me. Come now, tell me how you can be tied.” </a:t>
            </a:r>
          </a:p>
          <a:p>
            <a:pPr algn="ctr">
              <a:defRPr sz="3200" b="0"/>
            </a:pPr>
            <a:r>
              <a:t>¹¹ He said, “If anyone ties me securely with new ropes that have never been used, I’ll become as weak as any other man.” </a:t>
            </a:r>
          </a:p>
          <a:p>
            <a:pPr algn="ctr">
              <a:defRPr sz="3200" b="0"/>
            </a:pPr>
          </a:p>
        </p:txBody>
      </p:sp>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¹² So Delilah took new ropes and tied him with them. Then, with men hidden in the room, she called to him, “Samson, the Philistines are upon you!” But he snapped the ropes off his arms as if they were threads. </a:t>
            </a:r>
          </a:p>
          <a:p>
            <a:pPr algn="ctr">
              <a:defRPr sz="3200" b="0"/>
            </a:pPr>
            <a:r>
              <a:t>¹³ Delilah then said to Samson, “All this time you have been making a fool of me and lying to me. Tell me how you can be tied.”</a:t>
            </a:r>
          </a:p>
          <a:p>
            <a:pPr algn="ctr">
              <a:defRPr sz="3200" b="0"/>
            </a:pPr>
            <a:r>
              <a:t>He replied, “If you weave the seven braids of my head into the fabric on the loom and tighten it with the pin, I’ll become as weak as any other man.” So while he was sleeping, Delilah took the seven braids of his head, wove them into the fabric </a:t>
            </a: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¹⁴ and tightened it with the pin.</a:t>
            </a:r>
          </a:p>
          <a:p>
            <a:pPr algn="ctr">
              <a:defRPr sz="3200" b="0"/>
            </a:pPr>
            <a:r>
              <a:t>Again she called to him, “Samson, the Philistines are upon you!” He awoke from his sleep and pulled up the pin and the loom, with the fabric. </a:t>
            </a:r>
          </a:p>
          <a:p>
            <a:pPr algn="ctr">
              <a:defRPr sz="3200" b="0"/>
            </a:pPr>
            <a:r>
              <a:t>¹⁵ Then she said to him, “How can you say, ‘I love you,’ when you won’t confide in me? This is the third time you have made a fool of me and haven’t told me the secret of your great strength.” </a:t>
            </a:r>
          </a:p>
        </p:txBody>
      </p:sp>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¹⁶ With such nagging she prodded him day after day until he was sick to death of it. </a:t>
            </a:r>
          </a:p>
          <a:p>
            <a:pPr algn="ctr">
              <a:defRPr sz="3200" b="0"/>
            </a:pPr>
            <a:r>
              <a:t>¹⁷ So he told her everything. “No razor has ever been used on my head,” he said, “because I have been a Nazirite dedicated to God from my mother’s womb. If my head were shaved, my strength would leave me, and I would become as weak as any other man.” </a:t>
            </a:r>
          </a:p>
          <a:p>
            <a:pPr algn="ctr">
              <a:defRPr sz="3200" b="0"/>
            </a:pPr>
          </a:p>
        </p:txBody>
      </p:sp>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¹⁸ When Delilah saw that he had told her everything, she sent word to the rulers of the Philistines, “Come back once more; he has told me everything.” So the rulers of the Philistines returned with the silver in their hands. ¹⁹ After putting him to sleep on her lap, she called for someone to shave off the seven braids of his hair, and so began to subdue him. And his strength left him. </a:t>
            </a:r>
          </a:p>
          <a:p>
            <a:pPr algn="ctr">
              <a:defRPr sz="3200" b="0"/>
            </a:pPr>
          </a:p>
        </p:txBody>
      </p:sp>
    </p:spTree>
  </p:cSld>
  <p:clrMapOvr>
    <a:masterClrMapping/>
  </p:clrMapOvr>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²⁰ Then she called, “Samson, the Philistines are upon you!”</a:t>
            </a:r>
          </a:p>
          <a:p>
            <a:pPr algn="ctr">
              <a:defRPr sz="3200" b="0"/>
            </a:pPr>
            <a:r>
              <a:t>He awoke from his sleep and thought, “I’ll go out as before and shake myself free.” But he did not know that the Lord had left him. </a:t>
            </a:r>
          </a:p>
          <a:p>
            <a:pPr algn="ctr">
              <a:defRPr sz="3200" b="0"/>
            </a:pPr>
            <a:r>
              <a:t>²¹ Then the Philistines seized him, gouged out his eyes and took him down to Gaza. Binding him with bronze shackles, they set him to grinding grain in the prison. </a:t>
            </a:r>
          </a:p>
        </p:txBody>
      </p:sp>
    </p:spTree>
  </p:cSld>
  <p:clrMapOvr>
    <a:masterClrMapping/>
  </p:clrMapOvr>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²² But the hair on his head began to grow again after it had been shaved. </a:t>
            </a:r>
          </a:p>
          <a:p>
            <a:pPr algn="ctr">
              <a:defRPr sz="3200" b="0"/>
            </a:pPr>
            <a:r>
              <a:t>²³ Now the rulers of the Philistines assembled to offer a great sacrifice to Dagon their god and to celebrate, saying, “Our god has delivered Samson, our enemy, into our hands.” </a:t>
            </a:r>
          </a:p>
          <a:p>
            <a:pPr algn="ctr">
              <a:defRPr sz="3200" b="0"/>
            </a:pPr>
          </a:p>
        </p:txBody>
      </p:sp>
    </p:spTree>
  </p:cSld>
  <p:clrMapOvr>
    <a:masterClrMapping/>
  </p:clrMapOvr>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²⁴ When the people saw him, they praised their god, saying,</a:t>
            </a:r>
          </a:p>
          <a:p>
            <a:pPr algn="ctr">
              <a:defRPr sz="3200" b="0"/>
            </a:pPr>
            <a:r>
              <a:t>“Our god has delivered our enemy</a:t>
            </a:r>
          </a:p>
          <a:p>
            <a:pPr algn="ctr">
              <a:defRPr sz="3200" b="0"/>
            </a:pPr>
            <a:r>
              <a:t>    into our hands,</a:t>
            </a:r>
          </a:p>
          <a:p>
            <a:pPr algn="ctr">
              <a:defRPr sz="3200" b="0"/>
            </a:pPr>
            <a:r>
              <a:t>the one who laid waste our land</a:t>
            </a:r>
          </a:p>
          <a:p>
            <a:pPr algn="ctr">
              <a:defRPr sz="3200" b="0"/>
            </a:pPr>
            <a:r>
              <a:t>    and multiplied our slain.” </a:t>
            </a:r>
          </a:p>
          <a:p>
            <a:pPr algn="ctr">
              <a:defRPr sz="3200" b="0"/>
            </a:pPr>
          </a:p>
        </p:txBody>
      </p:sp>
    </p:spTree>
  </p:cSld>
  <p:clrMapOvr>
    <a:masterClrMapping/>
  </p:clrMapOvr>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²⁵ While they were in high spirits, they shouted, “Bring out Samson to entertain us.” So they called Samson out of the prison, and he performed for them.</a:t>
            </a:r>
          </a:p>
          <a:p>
            <a:pPr algn="ctr">
              <a:defRPr sz="3200" b="0"/>
            </a:pPr>
            <a:r>
              <a:t>When they stood him among the pillars, ²⁶ Samson said to the servant who held his hand, “Put me where I can feel the pillars that support the temple, so that I may lean against them.” </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Fire in His eyes</a:t>
            </a:r>
          </a:p>
          <a:p>
            <a:pPr algn="ctr">
              <a:defRPr sz="3300" b="0"/>
            </a:pPr>
            <a:r>
              <a:t>Healing in His veins</a:t>
            </a:r>
          </a:p>
          <a:p>
            <a:pPr algn="ctr">
              <a:defRPr sz="3300" b="0"/>
            </a:pPr>
            <a:r>
              <a:t>Everywhere, His glory on display</a:t>
            </a:r>
          </a:p>
          <a:p>
            <a:pPr algn="ctr">
              <a:defRPr sz="3300" b="0"/>
            </a:pPr>
          </a:p>
        </p:txBody>
      </p:sp>
    </p:spTree>
  </p:cSld>
  <p:clrMapOvr>
    <a:masterClrMapping/>
  </p:clrMapOvr>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²⁷ Now the temple was crowded with men and women; all the rulers of the Philistines were there, and on the roof were about three thousand men and women watching Samson perform. ²⁸ Then Samson prayed to the Lord, “Sovereign Lord, remember me. Please, God, strengthen me just once more, and let me with one blow get revenge on the Philistines for my two eyes.” </a:t>
            </a:r>
          </a:p>
        </p:txBody>
      </p:sp>
    </p:spTree>
  </p:cSld>
  <p:clrMapOvr>
    <a:masterClrMapping/>
  </p:clrMapOvr>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²⁹ Then Samson reached toward the two central pillars on which the temple stood. Bracing himself against them, his right hand on the one and his left hand on the other, ³⁰ Samson said, “Let me die with the Philistines!” Then he pushed with all his might, and down came the temple on the rulers and all the people in it. Thus he killed many more when he died than while he lived. </a:t>
            </a:r>
          </a:p>
          <a:p>
            <a:pPr algn="ctr">
              <a:defRPr sz="3200" b="0"/>
            </a:pPr>
          </a:p>
        </p:txBody>
      </p:sp>
    </p:spTree>
  </p:cSld>
  <p:clrMapOvr>
    <a:masterClrMapping/>
  </p:clrMapOvr>
</p:sld>
</file>

<file path=ppt/slides/slide6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5000" b="1"/>
            </a:pPr>
            <a:r>
              <a:t>Judges 16:4-31 (NIV)</a:t>
            </a: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3200" b="0"/>
            </a:pPr>
            <a:r>
              <a:t>³¹ Then his brothers and his father’s whole family went down to get him. They brought him back and buried him between Zorah and Eshtaol in the tomb of Manoah his father. He had led Israel twenty years.</a:t>
            </a:r>
          </a:p>
        </p:txBody>
      </p:sp>
    </p:spTree>
  </p:cSld>
  <p:clrMapOvr>
    <a:masterClrMapping/>
  </p:clrMapOvr>
</p:sld>
</file>

<file path=ppt/slides/slide6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274320"/>
            <a:ext cx="10972800" cy="1028700"/>
          </a:xfrm>
          <a:prstGeom prst="rect">
            <a:avLst/>
          </a:prstGeom>
          <a:noFill/>
        </p:spPr>
        <p:txBody>
          <a:bodyPr wrap="square">
            <a:spAutoFit/>
          </a:bodyPr>
          <a:lstStyle/>
          <a:p>
            <a:pPr algn="ctr">
              <a:defRPr sz="800" b="1"/>
            </a:pPr>
          </a:p>
        </p:txBody>
      </p:sp>
      <p:sp>
        <p:nvSpPr>
          <p:cNvPr id="3" name="TextBox 2"/>
          <p:cNvSpPr txBox="1"/>
          <p:nvPr/>
        </p:nvSpPr>
        <p:spPr>
          <a:xfrm>
            <a:off x="609600" y="1303020"/>
            <a:ext cx="10972800" cy="5486400"/>
          </a:xfrm>
          <a:prstGeom prst="rect">
            <a:avLst/>
          </a:prstGeom>
          <a:noFill/>
        </p:spPr>
        <p:txBody>
          <a:bodyPr wrap="square">
            <a:spAutoFit/>
          </a:bodyPr>
          <a:lstStyle/>
          <a:p>
            <a:pPr algn="ctr">
              <a:defRPr sz="1200" b="0"/>
            </a:pPr>
            <a:r>
              <a:t>Scripture quotations taken from The Holy Bible, New International Version® NIV®</a:t>
            </a:r>
          </a:p>
          <a:p>
            <a:pPr algn="ctr">
              <a:defRPr sz="1200" b="0"/>
            </a:pPr>
            <a:r>
              <a:t>            Copyright © 1973, 1978, 1984, 2011 by Biblica, Inc.</a:t>
            </a:r>
          </a:p>
          <a:p>
            <a:pPr algn="ctr">
              <a:defRPr sz="1200" b="0"/>
            </a:pPr>
            <a:r>
              <a:t>            Used with permission. All rights reserved worldwide.</a:t>
            </a:r>
          </a:p>
        </p:txBody>
      </p:sp>
    </p:spTree>
  </p:cSld>
  <p:clrMapOvr>
    <a:masterClrMapping/>
  </p:clrMapOvr>
</p:sld>
</file>

<file path=ppt/slides/slide6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Announcements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2514600"/>
            <a:ext cx="3657600" cy="914400"/>
          </a:xfrm>
          <a:prstGeom prst="rect">
            <a:avLst/>
          </a:prstGeom>
          <a:noFill/>
        </p:spPr>
        <p:txBody>
          <a:bodyPr wrap="square" lIns="0">
            <a:spAutoFit/>
          </a:bodyPr>
          <a:lstStyle/>
          <a:p/>
          <a:p>
            <a:pPr>
              <a:defRPr sz="5000"/>
            </a:pPr>
            <a:r>
              <a:t>Offering</a:t>
            </a:r>
          </a:p>
        </p:txBody>
      </p:sp>
      <p:sp>
        <p:nvSpPr>
          <p:cNvPr id="3" name="Rounded Rectangle 2"/>
          <p:cNvSpPr/>
          <p:nvPr/>
        </p:nvSpPr>
        <p:spPr>
          <a:xfrm>
            <a:off x="4038600" y="2286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5170714" y="228600"/>
            <a:ext cx="6339840" cy="1143000"/>
          </a:xfrm>
          <a:prstGeom prst="rect">
            <a:avLst/>
          </a:prstGeom>
          <a:noFill/>
        </p:spPr>
        <p:txBody>
          <a:bodyPr wrap="square">
            <a:spAutoFit/>
          </a:bodyPr>
          <a:lstStyle/>
          <a:p/>
          <a:p>
            <a:pPr>
              <a:defRPr sz="23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4152900" y="342900"/>
            <a:ext cx="914400" cy="914400"/>
          </a:xfrm>
          <a:prstGeom prst="rect">
            <a:avLst/>
          </a:prstGeom>
        </p:spPr>
      </p:pic>
      <p:sp>
        <p:nvSpPr>
          <p:cNvPr id="6" name="Rounded Rectangle 5"/>
          <p:cNvSpPr/>
          <p:nvPr/>
        </p:nvSpPr>
        <p:spPr>
          <a:xfrm>
            <a:off x="4038600" y="15430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5170714" y="1543050"/>
            <a:ext cx="6339840" cy="1143000"/>
          </a:xfrm>
          <a:prstGeom prst="rect">
            <a:avLst/>
          </a:prstGeom>
          <a:noFill/>
        </p:spPr>
        <p:txBody>
          <a:bodyPr wrap="square">
            <a:spAutoFit/>
          </a:bodyPr>
          <a:lstStyle/>
          <a:p/>
          <a:p>
            <a:pPr>
              <a:defRPr sz="23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4152900" y="1657350"/>
            <a:ext cx="914400" cy="914400"/>
          </a:xfrm>
          <a:prstGeom prst="rect">
            <a:avLst/>
          </a:prstGeom>
        </p:spPr>
      </p:pic>
      <p:sp>
        <p:nvSpPr>
          <p:cNvPr id="9" name="Rounded Rectangle 8"/>
          <p:cNvSpPr/>
          <p:nvPr/>
        </p:nvSpPr>
        <p:spPr>
          <a:xfrm>
            <a:off x="4038600" y="28575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5170714" y="2857500"/>
            <a:ext cx="6339840" cy="1143000"/>
          </a:xfrm>
          <a:prstGeom prst="rect">
            <a:avLst/>
          </a:prstGeom>
          <a:noFill/>
        </p:spPr>
        <p:txBody>
          <a:bodyPr wrap="square">
            <a:spAutoFit/>
          </a:bodyPr>
          <a:lstStyle/>
          <a:p/>
          <a:p>
            <a:pPr>
              <a:defRPr sz="2300">
                <a:latin typeface="Gill Sans MT"/>
              </a:defRPr>
            </a:pPr>
            <a:r>
              <a:t>BSB: 112 - 879</a:t>
            </a:r>
          </a:p>
        </p:txBody>
      </p:sp>
      <p:pic>
        <p:nvPicPr>
          <p:cNvPr id="11" name="Picture 10" descr="bsb.png"/>
          <p:cNvPicPr>
            <a:picLocks noChangeAspect="1"/>
          </p:cNvPicPr>
          <p:nvPr/>
        </p:nvPicPr>
        <p:blipFill>
          <a:blip r:embed="rId4"/>
          <a:stretch>
            <a:fillRect/>
          </a:stretch>
        </p:blipFill>
        <p:spPr>
          <a:xfrm>
            <a:off x="4152900" y="2971800"/>
            <a:ext cx="914400" cy="914400"/>
          </a:xfrm>
          <a:prstGeom prst="rect">
            <a:avLst/>
          </a:prstGeom>
        </p:spPr>
      </p:pic>
      <p:sp>
        <p:nvSpPr>
          <p:cNvPr id="12" name="Rounded Rectangle 11"/>
          <p:cNvSpPr/>
          <p:nvPr/>
        </p:nvSpPr>
        <p:spPr>
          <a:xfrm>
            <a:off x="4038600" y="417195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5170714" y="4171950"/>
            <a:ext cx="6339840" cy="1143000"/>
          </a:xfrm>
          <a:prstGeom prst="rect">
            <a:avLst/>
          </a:prstGeom>
          <a:noFill/>
        </p:spPr>
        <p:txBody>
          <a:bodyPr wrap="square">
            <a:spAutoFit/>
          </a:bodyPr>
          <a:lstStyle/>
          <a:p/>
          <a:p>
            <a:pPr>
              <a:defRPr sz="23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4152900" y="4286250"/>
            <a:ext cx="914400" cy="914400"/>
          </a:xfrm>
          <a:prstGeom prst="rect">
            <a:avLst/>
          </a:prstGeom>
        </p:spPr>
      </p:pic>
      <p:sp>
        <p:nvSpPr>
          <p:cNvPr id="15" name="Rounded Rectangle 14"/>
          <p:cNvSpPr/>
          <p:nvPr/>
        </p:nvSpPr>
        <p:spPr>
          <a:xfrm>
            <a:off x="4038600" y="5486400"/>
            <a:ext cx="7924800" cy="114300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5170714" y="5486400"/>
            <a:ext cx="6339840" cy="1143000"/>
          </a:xfrm>
          <a:prstGeom prst="rect">
            <a:avLst/>
          </a:prstGeom>
          <a:noFill/>
        </p:spPr>
        <p:txBody>
          <a:bodyPr wrap="square">
            <a:spAutoFit/>
          </a:bodyPr>
          <a:lstStyle/>
          <a:p/>
          <a:p>
            <a:pPr>
              <a:defRPr sz="23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4152900" y="5600700"/>
            <a:ext cx="914400" cy="914400"/>
          </a:xfrm>
          <a:prstGeom prst="rect">
            <a:avLst/>
          </a:prstGeom>
        </p:spPr>
      </p:pic>
    </p:spTree>
  </p:cSld>
  <p:clrMapOvr>
    <a:masterClrMapping/>
  </p:clrMapOvr>
</p:sld>
</file>

<file path=ppt/slides/slide6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1219200" y="1371600"/>
            <a:ext cx="9753600" cy="3429000"/>
          </a:xfrm>
          <a:prstGeom prst="rect">
            <a:avLst/>
          </a:prstGeom>
          <a:noFill/>
        </p:spPr>
        <p:txBody>
          <a:bodyPr wrap="square">
            <a:spAutoFit/>
          </a:bodyPr>
          <a:lstStyle/>
          <a:p>
            <a:pPr algn="ctr">
              <a:defRPr sz="5000" b="0" i="0" u="none"/>
            </a:pPr>
            <a:r>
              <a:t>Prayer points</a:t>
            </a:r>
          </a:p>
        </p:txBody>
      </p:sp>
      <p:sp>
        <p:nvSpPr>
          <p:cNvPr id="3" name="TextBox 2"/>
          <p:cNvSpPr txBox="1"/>
          <p:nvPr/>
        </p:nvSpPr>
        <p:spPr>
          <a:xfrm>
            <a:off x="1219200" y="4114800"/>
            <a:ext cx="9753600" cy="3429000"/>
          </a:xfrm>
          <a:prstGeom prst="rect">
            <a:avLst/>
          </a:prstGeom>
          <a:noFill/>
        </p:spPr>
        <p:txBody>
          <a:bodyPr wrap="square">
            <a:spAutoFit/>
          </a:bodyPr>
          <a:lstStyle/>
          <a:p>
            <a:pPr algn="ctr">
              <a:defRPr sz="800" b="0" i="0" u="none"/>
            </a:pPr>
          </a:p>
        </p:txBody>
      </p:sp>
    </p:spTree>
  </p:cSld>
  <p:clrMapOvr>
    <a:masterClrMapping/>
  </p:clrMapOvr>
</p:sld>
</file>

<file path=ppt/slides/slide6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685800"/>
            <a:ext cx="4876800" cy="5486400"/>
          </a:xfrm>
          <a:prstGeom prst="rect">
            <a:avLst/>
          </a:prstGeom>
          <a:noFill/>
        </p:spPr>
        <p:txBody>
          <a:bodyPr wrap="square">
            <a:spAutoFit/>
          </a:bodyPr>
          <a:lstStyle/>
          <a:p>
            <a:pPr>
              <a:defRPr sz="4000"/>
            </a:pPr>
            <a:r>
              <a:t>Mingle time!</a:t>
            </a:r>
          </a:p>
        </p:txBody>
      </p:sp>
      <p:pic>
        <p:nvPicPr>
          <p:cNvPr id="3" name="Picture 2" descr="square_DSC_0912.png"/>
          <p:cNvPicPr>
            <a:picLocks noChangeAspect="1"/>
          </p:cNvPicPr>
          <p:nvPr/>
        </p:nvPicPr>
        <p:blipFill>
          <a:blip r:embed="rId2"/>
          <a:stretch>
            <a:fillRect/>
          </a:stretch>
        </p:blipFill>
        <p:spPr>
          <a:xfrm>
            <a:off x="6019800" y="685800"/>
            <a:ext cx="5486400" cy="54864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Take a look at those stars</a:t>
            </a:r>
          </a:p>
          <a:p>
            <a:pPr algn="ctr">
              <a:defRPr sz="3300" b="0"/>
            </a:pPr>
            <a:r>
              <a:t>He can name them all</a:t>
            </a:r>
          </a:p>
          <a:p>
            <a:pPr algn="ctr">
              <a:defRPr sz="3300" b="0"/>
            </a:pPr>
            <a:r>
              <a:t>Before His throne every knee falls</a:t>
            </a:r>
          </a:p>
          <a:p>
            <a:pPr algn="ctr">
              <a:defRPr sz="3300" b="0"/>
            </a:pPr>
          </a:p>
          <a:p>
            <a:pPr algn="ctr">
              <a:defRPr sz="33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The demons have to run</a:t>
            </a:r>
          </a:p>
          <a:p>
            <a:pPr algn="ctr">
              <a:defRPr sz="3300" b="0"/>
            </a:pPr>
            <a:r>
              <a:t>The angels have to praise</a:t>
            </a:r>
          </a:p>
          <a:p>
            <a:pPr algn="ctr">
              <a:defRPr sz="3300" b="0"/>
            </a:pPr>
            <a:r>
              <a:t>Even the winds and waves obey</a:t>
            </a:r>
          </a:p>
          <a:p>
            <a:pPr algn="ctr">
              <a:defRPr sz="33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09600" y="1028700"/>
            <a:ext cx="10972800" cy="5486400"/>
          </a:xfrm>
          <a:prstGeom prst="rect">
            <a:avLst/>
          </a:prstGeom>
          <a:noFill/>
        </p:spPr>
        <p:txBody>
          <a:bodyPr wrap="square">
            <a:spAutoFit/>
          </a:bodyPr>
          <a:lstStyle/>
          <a:p>
            <a:pPr algn="ctr">
              <a:defRPr sz="3300" b="0"/>
            </a:pPr>
            <a:r>
              <a:t>Our God is an awesome God,</a:t>
            </a:r>
          </a:p>
          <a:p>
            <a:pPr algn="ctr">
              <a:defRPr sz="3300" b="0"/>
            </a:pPr>
            <a:r>
              <a:t>He reigns from Heaven above</a:t>
            </a:r>
          </a:p>
          <a:p>
            <a:pPr algn="ctr">
              <a:defRPr sz="3300" b="0"/>
            </a:pPr>
            <a:r>
              <a:t>With wisdom, powеr and love</a:t>
            </a:r>
          </a:p>
          <a:p>
            <a:pPr algn="ctr">
              <a:defRPr sz="3300" b="0"/>
            </a:pPr>
            <a:r>
              <a:t>Our God is an awesome God (x2)</a:t>
            </a:r>
          </a:p>
          <a:p>
            <a:pPr algn="ctr">
              <a:defRPr sz="3300" b="0"/>
            </a:pPr>
          </a:p>
        </p:txBody>
      </p:sp>
    </p:spTree>
  </p:cSld>
  <p:clrMapOvr>
    <a:masterClrMapping/>
  </p:clrMapOvr>
</p:sld>
</file>

<file path=ppt/theme/theme1.xml><?xml version="1.0" encoding="utf-8"?>
<a:theme xmlns:a="http://schemas.openxmlformats.org/drawingml/2006/main" name="Custom">
  <a:themeElements>
    <a:clrScheme name="Custom 30">
      <a:dk1>
        <a:srgbClr val="9BAE61"/>
      </a:dk1>
      <a:lt1>
        <a:srgbClr val="FFFFFF"/>
      </a:lt1>
      <a:dk2>
        <a:srgbClr val="CAD8D6"/>
      </a:dk2>
      <a:lt2>
        <a:srgbClr val="E7E6E6"/>
      </a:lt2>
      <a:accent1>
        <a:srgbClr val="7E8679"/>
      </a:accent1>
      <a:accent2>
        <a:srgbClr val="72292A"/>
      </a:accent2>
      <a:accent3>
        <a:srgbClr val="FFD066"/>
      </a:accent3>
      <a:accent4>
        <a:srgbClr val="E47D60"/>
      </a:accent4>
      <a:accent5>
        <a:srgbClr val="CEBBAF"/>
      </a:accent5>
      <a:accent6>
        <a:srgbClr val="E8DAC4"/>
      </a:accent6>
      <a:hlink>
        <a:srgbClr val="3968F6"/>
      </a:hlink>
      <a:folHlink>
        <a:srgbClr val="954F72"/>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9915FD3-F777-4046-A12C-BE3860E324B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749</TotalTime>
  <Words>0</Words>
  <Application>Microsoft Macintosh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0</vt:i4>
      </vt:variant>
    </vt:vector>
  </HeadingPairs>
  <TitlesOfParts>
    <vt:vector size="6" baseType="lpstr">
      <vt:lpstr>Arial</vt:lpstr>
      <vt:lpstr>Calibri</vt:lpstr>
      <vt:lpstr>Constantia</vt:lpstr>
      <vt:lpstr>Franklin Gothic Book</vt:lpstr>
      <vt:lpstr>Gill Sans Nova Light</vt:lpstr>
      <vt:lpstr>Custom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cp:lastModifiedBy>Johnny Wu</cp:lastModifiedBy>
  <cp:revision>13</cp:revision>
  <dcterms:created xsi:type="dcterms:W3CDTF">2022-07-27T06:38:31Z</dcterms:created>
  <dcterms:modified xsi:type="dcterms:W3CDTF">2025-02-28T15:03:36Z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